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55" r:id="rId5"/>
    <p:sldId id="1156" r:id="rId6"/>
    <p:sldId id="1157" r:id="rId7"/>
    <p:sldId id="1160" r:id="rId8"/>
    <p:sldId id="1158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种让你省钱又对环境好的消费方式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605" y="908720"/>
            <a:ext cx="10667203" cy="1139842"/>
          </a:xfrm>
          <a:prstGeom prst="rect">
            <a:avLst/>
          </a:prstGeom>
        </p:spPr>
      </p:pic>
      <p:pic>
        <p:nvPicPr>
          <p:cNvPr id="4" name="语篇导航-DA.eps" descr="id:21474874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262499"/>
            <a:ext cx="1598295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 how to spend your money in a smart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save money and to do good to the environment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get started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30717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means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7294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考查动词。句意：这就意味着要节约资金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还要对环境好。结合时态是一般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意味着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）要用三单形式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0830" y="3011283"/>
            <a:ext cx="835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ways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6531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考查名词。句意：以下是一些开始的方法。结合空缺处前面有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名词要用复数形式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方法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）是可数名词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复数形式即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second-hand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always find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need at the charity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慈善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shops or online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marketplaces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are in good use, and they are much cheaper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47.jpg" descr="id:21475035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311230" y="1882891"/>
            <a:ext cx="1224136" cy="11065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2437075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buy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8529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考查动词。句意：首先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买二手货。结合空缺处可知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这是一个祈使句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要用动词原形开头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82838" y="2497738"/>
            <a:ext cx="835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what</a:t>
            </a:r>
            <a:endParaRPr lang="zh-CN" altLang="en-US" dirty="0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393305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考查宾语从句。句意：你总是可以在慈善商店或者网上市场里找到你需要的东西。这里是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作为主句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55046" y="2485161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of</a:t>
            </a:r>
            <a:endParaRPr lang="zh-CN" altLang="en-US" dirty="0"/>
          </a:p>
        </p:txBody>
      </p:sp>
      <p:sp>
        <p:nvSpPr>
          <p:cNvPr id="9" name="内容占位符 5"/>
          <p:cNvSpPr txBox="1">
            <a:spLocks/>
          </p:cNvSpPr>
          <p:nvPr/>
        </p:nvSpPr>
        <p:spPr bwMode="auto">
          <a:xfrm>
            <a:off x="360854" y="49131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考查介词。句意：它们大部分是很好用的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而且它们更便宜得多。结合下文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they are much cheaper”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而且它们更便宜得多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此处需要用固定搭配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of them,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它们大部分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37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Second, swap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交换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Swap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games and share books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you both get something new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726172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with</a:t>
            </a:r>
            <a:endParaRPr lang="zh-CN" altLang="en-US" dirty="0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32348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考查介词。句意：和你的朋友交换游戏并分享书籍。结合空缺处可知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此处需要用固定搭配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 sth with sb,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与某人分享某物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35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use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things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they still in good use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they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use them again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 shopping this time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916832"/>
            <a:ext cx="954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Third</a:t>
            </a:r>
            <a:endParaRPr lang="zh-CN" altLang="en-US" dirty="0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23488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考查序数词。句意：第三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再利用。根据上文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“First 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“Second”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此处需要用序数词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句首单词首字母要大写。故填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82838" y="1916832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yours</a:t>
            </a:r>
            <a:endParaRPr lang="zh-CN" altLang="en-US" dirty="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393305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考查代词。句意：它们是你的吗？结合空缺处可知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这里需要用名词性物主代词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things,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24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use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things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they still in good use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they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use them again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 shopping this time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916832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and</a:t>
            </a:r>
            <a:endParaRPr lang="zh-CN" altLang="en-US" dirty="0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23488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考查连词。句意：然后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再次使用它们且这次停止购物。结合上文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“use them again”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再次使用它们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“stop shopping this time”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这次停止购物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是并列关系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41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20713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Fourth, think again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shopping, think over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you get bored of the things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so, maybe you don’t need it at all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 do season shopping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Foods in season are cheap and healthy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you can try to grow vegetables and fruit with the help of your family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996952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quickly</a:t>
            </a:r>
            <a:endParaRPr lang="zh-CN" altLang="en-US" dirty="0"/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考查副词。句意：你会很快厌烦这些东西吗？结合空缺处可知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需要用一个副词来修饰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“get bored of”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厌烦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）改为副词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快地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39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927</Words>
  <Application>Microsoft Office PowerPoint</Application>
  <PresentationFormat>自定义</PresentationFormat>
  <Paragraphs>37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441</cp:revision>
  <dcterms:created xsi:type="dcterms:W3CDTF">2020-11-06T05:24:00Z</dcterms:created>
  <dcterms:modified xsi:type="dcterms:W3CDTF">2025-09-17T14:36:56Z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